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3" r:id="rId5"/>
    <p:sldId id="257" r:id="rId6"/>
    <p:sldId id="264" r:id="rId7"/>
    <p:sldId id="265" r:id="rId8"/>
    <p:sldId id="266" r:id="rId9"/>
    <p:sldId id="269" r:id="rId10"/>
    <p:sldId id="275" r:id="rId11"/>
    <p:sldId id="267" r:id="rId12"/>
    <p:sldId id="272" r:id="rId13"/>
    <p:sldId id="270" r:id="rId14"/>
    <p:sldId id="271" r:id="rId15"/>
    <p:sldId id="268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69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18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18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16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06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76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78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690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174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0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250B7-806F-4645-82A0-D2A4C076F2CC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90BB3-1415-4C10-850E-5AC925B05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19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76470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Дорожная разметка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2206" y="1700808"/>
            <a:ext cx="816027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  познакомить учащихся с дорожной разметкой, как с одним из элементов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правил дорожного движения;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ормировать знания и представления учащихся о разновидностях дорожной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разметки;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  формировать у учащихся внимание, мышление,</a:t>
            </a:r>
            <a:r>
              <a:rPr lang="ru-RU" sz="1600" dirty="0"/>
              <a:t> восприятие, </a:t>
            </a:r>
            <a:r>
              <a:rPr lang="ru-RU" sz="1600" dirty="0" smtClean="0"/>
              <a:t>память,</a:t>
            </a:r>
            <a:endParaRPr lang="ru-RU" sz="1600" dirty="0"/>
          </a:p>
          <a:p>
            <a:r>
              <a:rPr lang="ru-RU" sz="1600" dirty="0"/>
              <a:t>   </a:t>
            </a:r>
            <a:r>
              <a:rPr lang="ru-RU" sz="1600" dirty="0" smtClean="0"/>
              <a:t>    </a:t>
            </a:r>
            <a:r>
              <a:rPr lang="ru-RU" sz="1600" dirty="0"/>
              <a:t>речь, </a:t>
            </a:r>
            <a:r>
              <a:rPr lang="ru-RU" sz="1600" dirty="0" smtClean="0"/>
              <a:t> воображение,  дисциплинированность, быстроту реакций;</a:t>
            </a:r>
          </a:p>
          <a:p>
            <a:endParaRPr lang="ru-RU" sz="1600" dirty="0" smtClean="0"/>
          </a:p>
          <a:p>
            <a:r>
              <a:rPr lang="ru-RU" sz="1600" dirty="0" smtClean="0"/>
              <a:t>-     формировать уважение к правилам дорожного движения и умение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 использовать  их  самостоятельно  в повседневной жизни.</a:t>
            </a:r>
            <a:endParaRPr lang="ru-RU" sz="1600" dirty="0"/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329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Мы с вами уже познакомились с видами дорожных знаков и знаем, что движение на дороге регулируются с помощью этих знаков, светофора и регулировщика.. Сегодня вы познакомитесь ещё с одним видом дорожных знаков. Это дорожная разметка.  Дорожная разметка тоже регулирует движение транспорта на дороге.. Знать дорожные знаки должны все, но и дорожную разметку важно знать так же хорошо, чтобы не подвергать свою жизнь опасности.  Но прежде  чем вы познакомитесь с дорожной разметкой, давайте сначала вспомним дорожные знаки.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4" descr="http://www.4babyspb.ru/published/publicdata/DBSLEDOPIT1/attachments/SC/products_pictures/dorzna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92896"/>
            <a:ext cx="6192688" cy="372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93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3.board.com.ua/a/2002085610/wm/1-dorozhnyie-znaki-razmetka-probleskovyie-mayach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698477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61792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Дорожные знаки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31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ky-radio.fm/nsrc/2012/4/30/21182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92745"/>
            <a:ext cx="3384376" cy="240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greenport.com.ua/images/Image/razm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968" y="1092745"/>
            <a:ext cx="3562463" cy="240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finans-romans.ru/upload/video/thumbs/medium/d/b/b/dbbb8647d9f820e87fe0c282f93d755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338437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22288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Дорожные разметки бывают разного вида. Они бывают  в виде сплошных линий, пунктирных, полосок, стрелок.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im5-tub-ru.yandex.net/i?id=426704110-58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968" y="4005064"/>
            <a:ext cx="370648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775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lavutich-media.ru/userfiles/image/razmet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18" y="908720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lavutich-media.ru/userfiles/image/razmetk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998" y="903506"/>
            <a:ext cx="3743325" cy="273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nevaznak.com/media/images/2964f3cb6be392813591b81817a9bae6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18" y="3861048"/>
            <a:ext cx="4056112" cy="275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emiluki.ws/images/articles/doroga-razmetk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09324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3902" y="392823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Виды дорожной разметки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178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law.rufox.ru/images/8092/FAE1094EC809A345E45B711F855F31A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4" y="4293096"/>
            <a:ext cx="3922018" cy="1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irocity.ru/znaki/index/zna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" y="908720"/>
            <a:ext cx="3634472" cy="24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im4-tub-ru.yandex.net/i?id=576136101-12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80928"/>
            <a:ext cx="352839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43702" y="908720"/>
            <a:ext cx="4576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Виды дорожной разметки.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77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.drive.ru/i/0/50af6832b72142910a000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836712"/>
            <a:ext cx="3830959" cy="24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news-siss.ru/uploads/images/a3b8e3d4-5074-438f-634b-9a361bb3f792-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24" y="3717032"/>
            <a:ext cx="3800336" cy="279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solutions.3mrussia.ru/3MContentRetrievalAPI/BlobServlet?lmd=1166688876000&amp;locale=ru_RU&amp;assetType=MMM_Image&amp;assetId=1166674876687&amp;blobAttribute=ImageF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36681"/>
            <a:ext cx="3672408" cy="247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vesti-moscow.ru/p/b_831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17032"/>
            <a:ext cx="3672408" cy="279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3837" y="375016"/>
            <a:ext cx="7682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Выполнение работ по разметке дороги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14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martcity.ria.ru/images/70347/11/7034711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3"/>
            <a:ext cx="3744416" cy="25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www.udznak.ru/assets/images/Sign/marking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3"/>
            <a:ext cx="3638178" cy="25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m6-tub-ru.yandex.net/i?id=498972440-45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374441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xoxma.biz/uploads/posts/2012-04/1334423437_egk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98936"/>
            <a:ext cx="3638178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29200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Используемая техника для выполнения работ по дорожным разметкам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3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autokadabra.ru/system/uploads/photos/Shout/29/29351/big/open-uri20110921-39492-1e1mgf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354394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gazetairkutsk.ru/wp-content/uploads/2011/08/90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08720"/>
            <a:ext cx="3857413" cy="233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photo.pravdapskov.ru/upload/news/2012-11-22_16-00-27_81859016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7"/>
            <a:ext cx="3543944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stoloboi.ru/file/667/600x338/16:9/%D0%94%D0%BE%D1%80%D0%BE%D0%B3%D0%B0-%D0%B2-%D0%BD%D0%B5%D0%B1%D0%BE_15913316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61047"/>
            <a:ext cx="4072905" cy="252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250589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Виды дорожных разметок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951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96752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«Запрещается – разрешается».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Когда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 согласны с правилом, 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хлопаете, а когда не согласны – топаете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ногами.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         -   Шалить, играть на дороге (топот ногами)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Запрещается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   Быть примерным пешеходом (хлопок)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Разрешается!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   Ехать «зайцем», как известно (топот ногами)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Запрещается!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-   Уступить старушке место (хлопок)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Разрешается!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  Переход при красном свете (топот ногами)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Запрещается!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- При зеленом даже детям (хлопок)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Разрешается!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3688" y="323364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Физкультминутка.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173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 descr="http://content.onliner.by/news/2012/10/default/56d5985601db914acbea09e5d4cfc2f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17" y="2636912"/>
            <a:ext cx="4176464" cy="30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http://www.profi-forex.org/system/news/A23_4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86793"/>
            <a:ext cx="4295800" cy="286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620688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Движение на дороге бывает разностороннее. Одностороннее, когда транспорт едет только в одну сторону.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376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http://transresurs.wmsite.ru/_mod_files/ce_images/eshop/road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76" y="3284984"/>
            <a:ext cx="420566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vladtop.ru/uploads/posts/2012-05/thumbs/1337069512_1337063192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415785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59" y="548680"/>
            <a:ext cx="3933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Двухстороннее движение, когда транспорт едет навстречу друг другу,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разных направлениях.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77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gai.ru/i/exam/images2/21/21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3816424" cy="246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testland.ru/img/pdd/P03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60" y="836711"/>
            <a:ext cx="3932312" cy="246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otveri.info/wp-content/uploads/2012/09/bologo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56" y="3789040"/>
            <a:ext cx="3790203" cy="264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img2.autonet.ru/thumb/pdd/4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932" y="3789040"/>
            <a:ext cx="4093540" cy="264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756" y="219998"/>
            <a:ext cx="7246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Разметки бывают вертикальные 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2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gefest-dorstroy.ru/d/402654/d/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7"/>
            <a:ext cx="3888432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teknoroad.ru/assets/images/uslugi/ar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52735"/>
            <a:ext cx="3731568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revit-s.ru/images/9r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39" y="3933056"/>
            <a:ext cx="3909437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transresurs.wmsite.ru/_mod_files/ce_images/eshop/road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33056"/>
            <a:ext cx="3731568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0026" y="289707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Горизонтальные виды разметки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70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pkf-insstal.ru/1104/45/f6c60d526f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12942"/>
            <a:ext cx="3672408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olesa.ru/st/media/img/2011/02/18/75707_1298027257_8597x928073_s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12942"/>
            <a:ext cx="3731883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www.proshkolu.ru/content/media/pic/std/1000000/930000/929707-545d8f0475441fa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861048"/>
            <a:ext cx="4163931" cy="249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www.odvs.ru/users/2008/06/31/d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53" y="3861048"/>
            <a:ext cx="3810000" cy="249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51356"/>
            <a:ext cx="79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На дорогах для безопасности ставят ограждения, особенно на поворотах, подъёмах  и спусках в горах .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780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www.chitaitext.ru/upload/iblock/919/1812-doro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83150"/>
            <a:ext cx="3705225" cy="242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media.piterlada.ru/assets/images/pdd/r_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77910"/>
            <a:ext cx="3600399" cy="242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www.kemerovo.ru/archive/image/page/0321/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71757"/>
            <a:ext cx="3672408" cy="270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www.1723.ru/map/l.sh.p.m/ostanovka-2/ostanovka-2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7492"/>
            <a:ext cx="3705225" cy="259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26777" y="36173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Островки безопасности для пешеходов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16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5872" y="980728"/>
            <a:ext cx="73644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Зачем нужны дорожные разметки?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 startAt="2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виды дорожной разметки вы знаете?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 startAt="3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Какого цвета бывают дорожные разметки?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 startAt="4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дорожные разметки бывают временные?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 startAt="5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Какая линия дорожной разметки делит дорогу пополам?</a:t>
            </a:r>
          </a:p>
          <a:p>
            <a:pPr marL="342900" indent="-342900">
              <a:buAutoNum type="arabicPeriod" startAt="5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   Что такое островки безопасности?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3890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322</Words>
  <Application>Microsoft Office PowerPoint</Application>
  <PresentationFormat>Экран (4:3)</PresentationFormat>
  <Paragraphs>61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маро</dc:creator>
  <cp:lastModifiedBy>1</cp:lastModifiedBy>
  <cp:revision>30</cp:revision>
  <dcterms:created xsi:type="dcterms:W3CDTF">2013-04-14T14:30:54Z</dcterms:created>
  <dcterms:modified xsi:type="dcterms:W3CDTF">2014-01-23T08:21:10Z</dcterms:modified>
</cp:coreProperties>
</file>